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3" r:id="rId7"/>
    <p:sldId id="265" r:id="rId8"/>
    <p:sldId id="262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4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109" d="100"/>
          <a:sy n="109" d="100"/>
        </p:scale>
        <p:origin x="208" y="4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53FF78-40CC-14FB-F415-17918E26E6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699845"/>
            <a:ext cx="9144000" cy="1810117"/>
          </a:xfrm>
        </p:spPr>
        <p:txBody>
          <a:bodyPr anchor="t" anchorCtr="0">
            <a:normAutofit/>
          </a:bodyPr>
          <a:lstStyle>
            <a:lvl1pPr algn="l"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113EFA-801D-CBC9-2C42-913457D9F5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24776"/>
            <a:ext cx="914400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294729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B823FD-56CD-5AA0-4A95-82F5D35C04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009650"/>
            <a:ext cx="3932237" cy="1600200"/>
          </a:xfrm>
        </p:spPr>
        <p:txBody>
          <a:bodyPr anchor="t" anchorCtr="0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54F0F7-ADD4-5823-14BD-7C215147A0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53689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3550E67-4765-0BEC-A7F1-A4C922BF1F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690446"/>
            <a:ext cx="3932237" cy="366590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B02DAA-3485-0608-48A9-981ED4A2C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20157-100F-414A-95A0-302F5E199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036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32CB78-8B3F-0018-6641-56F431BA7A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0AA8928-8D10-80D1-6CC2-6FBFA2831A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33B23D-EF54-6969-1DE7-583BD9378F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8E9A1C-9295-F95E-726F-F4C5B6E333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20157-100F-414A-95A0-302F5E199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195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A5EF35-723F-580A-9AFE-7F46693007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76FB3A-80E5-A01C-8902-B3E5AFFF5C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920784-F28E-9D6C-D5A2-68D0CC3D95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20157-100F-414A-95A0-302F5E199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353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A5EF35-723F-580A-9AFE-7F46693007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58910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76FB3A-80E5-A01C-8902-B3E5AFFF5C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01704"/>
            <a:ext cx="10515600" cy="423508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920784-F28E-9D6C-D5A2-68D0CC3D95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20157-100F-414A-95A0-302F5E199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341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344E92-F806-965F-46A9-45AEA8D8B3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739404-61F0-A45A-AA56-28DFA07E4D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3891E4-3093-F4D3-4717-94B7338ED0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20157-100F-414A-95A0-302F5E199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099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AC8912-0479-FA63-444A-46AEB96B9D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A277F4-2E4A-0A69-7138-EDE26A8BAA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FA1246-5637-41E5-9AEF-D4D0DBA53A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5C5EF3-6BEE-912E-9129-14D7109151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20157-100F-414A-95A0-302F5E199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975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40216C-005D-1B2C-FC6C-CBF4CD6079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146053"/>
            <a:ext cx="10515600" cy="82391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2330B4-A8D7-E4CB-06AC-677BE4AE47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69965"/>
            <a:ext cx="5157787" cy="580902"/>
          </a:xfrm>
        </p:spPr>
        <p:txBody>
          <a:bodyPr anchor="t" anchorCtr="0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E3DB80-FDEA-220A-DBA5-A0F65701D1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50867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38CFCFA-3DEC-8A13-6A41-D2AF10482A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69965"/>
            <a:ext cx="5183188" cy="823912"/>
          </a:xfrm>
        </p:spPr>
        <p:txBody>
          <a:bodyPr anchor="t" anchorCtr="0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5FA223-4F73-7B96-F79D-D70B0EBBF39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50867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3D06DDA-F23F-7607-363C-4442CD0A77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20157-100F-414A-95A0-302F5E199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6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54C00A-A9A7-5DD3-270F-4FC73355C4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189F37-0E04-F9F3-B79B-C7D5E20BEE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911970" y="5699613"/>
            <a:ext cx="404446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820157-100F-414A-95A0-302F5E19982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4360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6D84A3-09A9-F514-6581-D9E09FE6EF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20157-100F-414A-95A0-302F5E199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508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B823FD-56CD-5AA0-4A95-82F5D35C04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009650"/>
            <a:ext cx="3932237" cy="1600200"/>
          </a:xfrm>
        </p:spPr>
        <p:txBody>
          <a:bodyPr anchor="t" anchorCtr="0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54F0F7-ADD4-5823-14BD-7C215147A0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53689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3550E67-4765-0BEC-A7F1-A4C922BF1F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690446"/>
            <a:ext cx="3932237" cy="366590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B02DAA-3485-0608-48A9-981ED4A2C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20157-100F-414A-95A0-302F5E199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707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B5370FF-77C9-3D8A-8680-E0CAAA40BE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85741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362342-5284-4BC2-74F8-F09FD89953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511304"/>
            <a:ext cx="10515600" cy="42350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45B224-3AC3-510F-3449-750ECE3E5D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6381262"/>
            <a:ext cx="40444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8820157-100F-414A-95A0-302F5E19982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5105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9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8" r:id="rId10"/>
    <p:sldLayoutId id="214748365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rgbClr val="00548B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679146"/>
        </a:buClr>
        <a:buFont typeface="Arial" panose="020B0604020202020204" pitchFamily="34" charset="0"/>
        <a:buChar char="•"/>
        <a:defRPr sz="2800" kern="120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679146"/>
        </a:buClr>
        <a:buFont typeface="Arial" panose="020B0604020202020204" pitchFamily="34" charset="0"/>
        <a:buChar char="•"/>
        <a:defRPr sz="2400" kern="120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679146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679146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679146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BAE7EE-9323-660F-C786-0B3650234A7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Main Slide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AB283FC-15B1-97CD-ED0F-9ADBD0D0E6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24776"/>
            <a:ext cx="6201508" cy="1655762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32671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472EAC-ABEF-FF9C-C77C-9B179A3216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Title Only Slide</a:t>
            </a:r>
          </a:p>
        </p:txBody>
      </p:sp>
    </p:spTree>
    <p:extLst>
      <p:ext uri="{BB962C8B-B14F-4D97-AF65-F5344CB8AC3E}">
        <p14:creationId xmlns:p14="http://schemas.microsoft.com/office/powerpoint/2010/main" val="8547224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A1972C-4088-072D-8484-352D12E187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Main Title Slide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34FFD9-32C1-4AED-3381-0E37CD273CB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5632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EA27E5-CC3C-5226-DC3C-5017A3FA10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with title and content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924957-D8D1-7AE2-C3FA-AF4A0D879D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2691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E46267-4476-CC8A-5889-16C6B36FED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Title and content-bottom banner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F8026A-8874-7F82-A343-F184A27451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7763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C4B7B3-569D-43C8-F279-50107BBD39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column content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E60328-0A8F-D605-0589-5C13BC930BC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854471-9EF8-C546-8453-29C1C86ADD5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9175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A49314-D11A-0170-CB8C-E9EE362EA0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 with caption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E5040E-0F81-3A1F-E715-205BF6D00E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CC3E8A-0BAC-BDBA-AF69-C8C7EC6B0348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059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4E07677-1FF6-5A70-FAEA-F04633A60907}"/>
              </a:ext>
            </a:extLst>
          </p:cNvPr>
          <p:cNvSpPr txBox="1"/>
          <p:nvPr/>
        </p:nvSpPr>
        <p:spPr>
          <a:xfrm>
            <a:off x="4149969" y="2192215"/>
            <a:ext cx="36107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Blank slide</a:t>
            </a:r>
          </a:p>
        </p:txBody>
      </p:sp>
    </p:spTree>
    <p:extLst>
      <p:ext uri="{BB962C8B-B14F-4D97-AF65-F5344CB8AC3E}">
        <p14:creationId xmlns:p14="http://schemas.microsoft.com/office/powerpoint/2010/main" val="29605083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FC0AD2-F420-98F7-2D6E-414B457A44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Comparison slide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45A5E9-F1BB-A9ED-4D69-A79B0A1B07B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1647D2-1540-37E4-A9DB-C7F57CB5E06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24BA95E-FAC5-6ACE-7CB8-6D6DA36467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7B3A8EB-15DF-43A6-ED5B-6484C48C61FF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3932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29</Words>
  <Application>Microsoft Macintosh PowerPoint</Application>
  <PresentationFormat>Widescreen</PresentationFormat>
  <Paragraphs>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Main Slide Title</vt:lpstr>
      <vt:lpstr>Title Only Slide</vt:lpstr>
      <vt:lpstr>Simple Main Title Slide</vt:lpstr>
      <vt:lpstr>Slide with title and content</vt:lpstr>
      <vt:lpstr>Title and content-bottom banner</vt:lpstr>
      <vt:lpstr>Two column content</vt:lpstr>
      <vt:lpstr>Content with caption</vt:lpstr>
      <vt:lpstr>PowerPoint Presentation</vt:lpstr>
      <vt:lpstr>Comparison slide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Meri Kotlas</dc:creator>
  <cp:lastModifiedBy>Meri Kotlas</cp:lastModifiedBy>
  <cp:revision>4</cp:revision>
  <dcterms:created xsi:type="dcterms:W3CDTF">2022-05-04T19:40:14Z</dcterms:created>
  <dcterms:modified xsi:type="dcterms:W3CDTF">2022-05-23T18:48:48Z</dcterms:modified>
</cp:coreProperties>
</file>